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sldIdLst>
    <p:sldId id="256" r:id="rId5"/>
    <p:sldId id="266" r:id="rId6"/>
    <p:sldId id="267" r:id="rId7"/>
    <p:sldId id="268" r:id="rId8"/>
    <p:sldId id="271" r:id="rId9"/>
    <p:sldId id="272" r:id="rId10"/>
    <p:sldId id="270" r:id="rId11"/>
    <p:sldId id="269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8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9/15/2019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9/15/2019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10" y="3429000"/>
            <a:ext cx="9144000" cy="2458453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dirty="0" smtClean="0"/>
              <a:t>Vermont 2050: Rethinking the Urban-Rural Relationship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Marc Lapin</a:t>
            </a:r>
          </a:p>
          <a:p>
            <a:pPr algn="l"/>
            <a:r>
              <a:rPr lang="en-US" dirty="0" smtClean="0"/>
              <a:t>Associate </a:t>
            </a:r>
            <a:r>
              <a:rPr lang="en-US" dirty="0"/>
              <a:t>L</a:t>
            </a:r>
            <a:r>
              <a:rPr lang="en-US" dirty="0" smtClean="0"/>
              <a:t>aboratory Professor</a:t>
            </a:r>
          </a:p>
          <a:p>
            <a:pPr algn="l"/>
            <a:r>
              <a:rPr lang="en-US" dirty="0" smtClean="0"/>
              <a:t>College Lands Conservation and Management Specialist</a:t>
            </a:r>
          </a:p>
          <a:p>
            <a:pPr algn="l"/>
            <a:r>
              <a:rPr lang="en-US" dirty="0" smtClean="0"/>
              <a:t>Middlebury College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10" y="1892100"/>
            <a:ext cx="9927336" cy="1641490"/>
          </a:xfrm>
        </p:spPr>
        <p:txBody>
          <a:bodyPr>
            <a:noAutofit/>
          </a:bodyPr>
          <a:lstStyle/>
          <a:p>
            <a:pPr algn="l"/>
            <a:r>
              <a:rPr lang="en-US" sz="7200" dirty="0" smtClean="0"/>
              <a:t>Planning Within a Bioregion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29144" y="1219200"/>
            <a:ext cx="9144000" cy="523901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Regional Plans, a variety with </a:t>
            </a:r>
          </a:p>
          <a:p>
            <a:pPr algn="l"/>
            <a:r>
              <a:rPr lang="en-US" dirty="0"/>
              <a:t>v</a:t>
            </a:r>
            <a:r>
              <a:rPr lang="en-US" dirty="0" smtClean="0"/>
              <a:t>arious purposes,</a:t>
            </a:r>
          </a:p>
          <a:p>
            <a:pPr algn="l"/>
            <a:r>
              <a:rPr lang="en-US" dirty="0" smtClean="0"/>
              <a:t>for example,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Wildlands and Woodlands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New England Food Vision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Vermont Conservation Design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St. Lawrence – Champlain Valley </a:t>
            </a:r>
            <a:r>
              <a:rPr lang="en-US" dirty="0" err="1" smtClean="0"/>
              <a:t>Ecoregional</a:t>
            </a:r>
            <a:r>
              <a:rPr lang="en-US" dirty="0" smtClean="0"/>
              <a:t> Plan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Champlain Valley Bird Initiative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 descr="https://rcngrants.org/sites/default/files/project_images/map_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264" y="764764"/>
            <a:ext cx="5034232" cy="3261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7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072745" y="422752"/>
            <a:ext cx="4232564" cy="155567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Vermont Conservation Design</a:t>
            </a:r>
          </a:p>
          <a:p>
            <a:r>
              <a:rPr lang="en-US" sz="2600" dirty="0" smtClean="0"/>
              <a:t>Sorensen, Zaino, Hilke, &amp; Thompson, 2015</a:t>
            </a:r>
            <a:endParaRPr lang="en-US" sz="2600" dirty="0"/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026" y="2254510"/>
            <a:ext cx="3897283" cy="388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0" y="422752"/>
            <a:ext cx="5827212" cy="57120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36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061977" y="5539218"/>
            <a:ext cx="4905434" cy="7011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Lapin, Crosby, </a:t>
            </a:r>
            <a:r>
              <a:rPr lang="en-US" sz="2400" dirty="0" err="1" smtClean="0"/>
              <a:t>Valen</a:t>
            </a:r>
            <a:r>
              <a:rPr lang="en-US" sz="2400" dirty="0" smtClean="0"/>
              <a:t> &amp; Oberg, 2015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97" y="148653"/>
            <a:ext cx="6734214" cy="4359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33" y="2158276"/>
            <a:ext cx="6734215" cy="435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8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43" y="198793"/>
            <a:ext cx="6915883" cy="4477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853" y="2398873"/>
            <a:ext cx="6604142" cy="42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589" y="2086019"/>
            <a:ext cx="6921134" cy="448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431" y="241177"/>
            <a:ext cx="6921134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62725" y="5491091"/>
            <a:ext cx="9144000" cy="7540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817" y="286017"/>
            <a:ext cx="4876386" cy="62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69" y="286017"/>
            <a:ext cx="4873252" cy="628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444" y="286017"/>
            <a:ext cx="4876386" cy="628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524010" y="1774295"/>
            <a:ext cx="9144000" cy="3309412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/>
              <a:t>THANK YOU</a:t>
            </a:r>
          </a:p>
          <a:p>
            <a:pPr algn="ctr"/>
            <a:endParaRPr lang="en-US" sz="5400" dirty="0" smtClean="0"/>
          </a:p>
          <a:p>
            <a:pPr algn="ctr"/>
            <a:r>
              <a:rPr lang="en-US" sz="8000" dirty="0" smtClean="0"/>
              <a:t>QUESTIONS?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417823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F23494-F630-4E01-81EA-AA2F2975971E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0</TotalTime>
  <Words>84</Words>
  <Application>Microsoft Office PowerPoint</Application>
  <PresentationFormat>Widescreen</PresentationFormat>
  <Paragraphs>21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Depth</vt:lpstr>
      <vt:lpstr>Planning Within a Bioregion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2019-09-12T15:37:41Z</dcterms:created>
  <dcterms:modified xsi:type="dcterms:W3CDTF">2019-09-15T11:23:54Z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