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4" r:id="rId4"/>
    <p:sldId id="263" r:id="rId5"/>
    <p:sldId id="258" r:id="rId6"/>
    <p:sldId id="259" r:id="rId7"/>
    <p:sldId id="267" r:id="rId8"/>
    <p:sldId id="273" r:id="rId9"/>
    <p:sldId id="284" r:id="rId10"/>
    <p:sldId id="292" r:id="rId11"/>
    <p:sldId id="260" r:id="rId12"/>
    <p:sldId id="268" r:id="rId13"/>
    <p:sldId id="274" r:id="rId14"/>
    <p:sldId id="283" r:id="rId15"/>
    <p:sldId id="261" r:id="rId16"/>
    <p:sldId id="285" r:id="rId17"/>
    <p:sldId id="288" r:id="rId18"/>
    <p:sldId id="286" r:id="rId19"/>
    <p:sldId id="269" r:id="rId20"/>
    <p:sldId id="289" r:id="rId21"/>
    <p:sldId id="295" r:id="rId22"/>
    <p:sldId id="294" r:id="rId23"/>
    <p:sldId id="293" r:id="rId24"/>
    <p:sldId id="29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94" d="100"/>
          <a:sy n="94" d="100"/>
        </p:scale>
        <p:origin x="-8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8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0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67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6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8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0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6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50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2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9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6F35A-16C9-497C-9D58-278F96FB5DA6}" type="datetimeFigureOut">
              <a:rPr lang="en-US" smtClean="0"/>
              <a:t>9/14/19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102A8-15E2-4347-8387-D4CCAFD55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742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xmlns="" id="{DAAB942E-12FA-4441-809D-A1B68769CCE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99" y="149225"/>
            <a:ext cx="6559550" cy="64293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EAD47C4-3379-41B1-99C6-D63C4EB09F57}"/>
              </a:ext>
            </a:extLst>
          </p:cNvPr>
          <p:cNvSpPr txBox="1"/>
          <p:nvPr/>
        </p:nvSpPr>
        <p:spPr>
          <a:xfrm flipH="1">
            <a:off x="6579862" y="705490"/>
            <a:ext cx="5354591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/>
              <a:t>Vital, Resilient, 	Connected. </a:t>
            </a:r>
            <a:endParaRPr lang="en-US" sz="6600" i="1" dirty="0"/>
          </a:p>
          <a:p>
            <a:endParaRPr lang="en-US" sz="5400" dirty="0" smtClean="0"/>
          </a:p>
          <a:p>
            <a:endParaRPr lang="en-US" sz="5400" dirty="0" smtClean="0"/>
          </a:p>
          <a:p>
            <a:endParaRPr lang="en-US" sz="3600" dirty="0" smtClean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sz="3600" i="1" dirty="0" smtClean="0">
                <a:solidFill>
                  <a:schemeClr val="tx1">
                    <a:lumMod val="85000"/>
                  </a:schemeClr>
                </a:solidFill>
              </a:rPr>
              <a:t>A vision for Vermont’s Working Landscape </a:t>
            </a:r>
            <a:endParaRPr lang="en-US" sz="2400" i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51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9" r="-2503"/>
          <a:stretch/>
        </p:blipFill>
        <p:spPr>
          <a:xfrm>
            <a:off x="1378124" y="1425773"/>
            <a:ext cx="8721462" cy="4572656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smtClean="0"/>
              <a:t>VITAL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284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</a:t>
            </a:r>
            <a:endParaRPr lang="en-US" dirty="0"/>
          </a:p>
        </p:txBody>
      </p:sp>
      <p:pic>
        <p:nvPicPr>
          <p:cNvPr id="5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7" r="-4206"/>
          <a:stretch/>
        </p:blipFill>
        <p:spPr>
          <a:xfrm>
            <a:off x="846688" y="1408613"/>
            <a:ext cx="10507111" cy="4768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0336" y="5066934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Smugglers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Notch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1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42" r="-92"/>
          <a:stretch/>
        </p:blipFill>
        <p:spPr>
          <a:xfrm>
            <a:off x="6425226" y="88953"/>
            <a:ext cx="5202152" cy="6678363"/>
          </a:xfrm>
        </p:spPr>
      </p:pic>
    </p:spTree>
    <p:extLst>
      <p:ext uri="{BB962C8B-B14F-4D97-AF65-F5344CB8AC3E}">
        <p14:creationId xmlns:p14="http://schemas.microsoft.com/office/powerpoint/2010/main" val="81164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RESILIENT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856" r="-2285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39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RESILIENT</a:t>
            </a:r>
            <a:endParaRPr lang="en-US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1" y="5644"/>
            <a:ext cx="4378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C70FC-4171-4B7D-A3A3-F7F6B6A28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0946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2" r="5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4854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CONNECTED</a:t>
            </a:r>
            <a:endParaRPr lang="en-US" dirty="0"/>
          </a:p>
        </p:txBody>
      </p:sp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16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CONNECTED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68" r="-4004"/>
          <a:stretch/>
        </p:blipFill>
        <p:spPr>
          <a:xfrm>
            <a:off x="1455761" y="1398220"/>
            <a:ext cx="9137225" cy="53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0" y="0"/>
            <a:ext cx="4299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7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AF397-7358-490E-9063-707301C9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Mission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52D066-796E-4B5E-9003-0BC78B4B84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Vermont Land </a:t>
            </a:r>
            <a:r>
              <a:rPr lang="en-US" b="1" dirty="0" smtClean="0"/>
              <a:t>Trust </a:t>
            </a:r>
            <a:r>
              <a:rPr lang="en-US" b="1" dirty="0" smtClean="0"/>
              <a:t>exists to ensure current and future generations are deeply connected to the land and benefit from its deliberate protection and responsible stewardship.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643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74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4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42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3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0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8A70C5-ACF9-43BF-84C1-C5B84F2C5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live in a time of rapid and accelerating change...</a:t>
            </a:r>
          </a:p>
          <a:p>
            <a:r>
              <a:rPr lang="en-US" dirty="0" smtClean="0"/>
              <a:t>Agricultural Economy</a:t>
            </a:r>
          </a:p>
          <a:p>
            <a:r>
              <a:rPr lang="en-US" dirty="0" smtClean="0"/>
              <a:t>Intergenerational Transfer of Land</a:t>
            </a:r>
          </a:p>
          <a:p>
            <a:r>
              <a:rPr lang="en-US" dirty="0" smtClean="0"/>
              <a:t>Climate Change</a:t>
            </a:r>
          </a:p>
          <a:p>
            <a:r>
              <a:rPr lang="en-US" dirty="0" smtClean="0"/>
              <a:t>Changing relationship to Land</a:t>
            </a:r>
          </a:p>
          <a:p>
            <a:r>
              <a:rPr lang="en-US" dirty="0" smtClean="0"/>
              <a:t>Demographic Shifts</a:t>
            </a:r>
          </a:p>
        </p:txBody>
      </p:sp>
    </p:spTree>
    <p:extLst>
      <p:ext uri="{BB962C8B-B14F-4D97-AF65-F5344CB8AC3E}">
        <p14:creationId xmlns:p14="http://schemas.microsoft.com/office/powerpoint/2010/main" val="258250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C9B5D-A223-49C2-BA1B-1619933B6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We must look beyond traditional conservation and stewardship tools and mindsets.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97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7F2B7-5CEE-4865-A6A1-EC99A858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Vision,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DBFE52-CEC3-4926-9CC2-627206AE8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Vermont’s communities and working landscape will be</a:t>
            </a:r>
            <a:r>
              <a:rPr lang="en-US" b="1" dirty="0" smtClean="0"/>
              <a:t> </a:t>
            </a: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vital</a:t>
            </a:r>
            <a:r>
              <a:rPr lang="en-US" b="1" dirty="0" smtClean="0"/>
              <a:t>, resilient, and </a:t>
            </a:r>
            <a:r>
              <a:rPr lang="en-US" b="1" dirty="0" smtClean="0"/>
              <a:t>connected</a:t>
            </a:r>
            <a:r>
              <a:rPr lang="en-US" dirty="0"/>
              <a:t> </a:t>
            </a:r>
            <a:r>
              <a:rPr lang="en-US" dirty="0" smtClean="0"/>
              <a:t>as a result of the work that we do.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37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01E004-373C-450E-BF45-D6CD08FD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VITAL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935" y="1548159"/>
            <a:ext cx="11186131" cy="4628803"/>
          </a:xfrm>
        </p:spPr>
      </p:pic>
    </p:spTree>
    <p:extLst>
      <p:ext uri="{BB962C8B-B14F-4D97-AF65-F5344CB8AC3E}">
        <p14:creationId xmlns:p14="http://schemas.microsoft.com/office/powerpoint/2010/main" val="163056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VITAL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2" r="-3019"/>
          <a:stretch/>
        </p:blipFill>
        <p:spPr>
          <a:xfrm>
            <a:off x="5015991" y="102621"/>
            <a:ext cx="5045877" cy="6490808"/>
          </a:xfrm>
        </p:spPr>
      </p:pic>
    </p:spTree>
    <p:extLst>
      <p:ext uri="{BB962C8B-B14F-4D97-AF65-F5344CB8AC3E}">
        <p14:creationId xmlns:p14="http://schemas.microsoft.com/office/powerpoint/2010/main" val="2656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VITAL</a:t>
            </a:r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5477" y="618248"/>
            <a:ext cx="9686524" cy="54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2" r="-287"/>
          <a:stretch/>
        </p:blipFill>
        <p:spPr>
          <a:xfrm>
            <a:off x="2770981" y="1552150"/>
            <a:ext cx="8098941" cy="4143341"/>
          </a:xfrm>
        </p:spPr>
      </p:pic>
    </p:spTree>
    <p:extLst>
      <p:ext uri="{BB962C8B-B14F-4D97-AF65-F5344CB8AC3E}">
        <p14:creationId xmlns:p14="http://schemas.microsoft.com/office/powerpoint/2010/main" val="332009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</TotalTime>
  <Words>113</Words>
  <Application>Microsoft Macintosh PowerPoint</Application>
  <PresentationFormat>Custom</PresentationFormat>
  <Paragraphs>33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Our Mission</vt:lpstr>
      <vt:lpstr>PowerPoint Presentation</vt:lpstr>
      <vt:lpstr>PowerPoint Presentation</vt:lpstr>
      <vt:lpstr>Our Vision, Today</vt:lpstr>
      <vt:lpstr>VITAL</vt:lpstr>
      <vt:lpstr>VITAL</vt:lpstr>
      <vt:lpstr>VITAL</vt:lpstr>
      <vt:lpstr>VITAL</vt:lpstr>
      <vt:lpstr>VITAL</vt:lpstr>
      <vt:lpstr>RESILIENT</vt:lpstr>
      <vt:lpstr>RESILIENT</vt:lpstr>
      <vt:lpstr>RESILIENT</vt:lpstr>
      <vt:lpstr>PowerPoint Presentation</vt:lpstr>
      <vt:lpstr>CONNECTED</vt:lpstr>
      <vt:lpstr>CONNECTED</vt:lpstr>
      <vt:lpstr>CONNECTED</vt:lpstr>
      <vt:lpstr>CONNECTED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Nick Richardson</dc:creator>
  <cp:keywords/>
  <dc:description/>
  <cp:lastModifiedBy>nick richardson</cp:lastModifiedBy>
  <cp:revision>34</cp:revision>
  <dcterms:created xsi:type="dcterms:W3CDTF">2018-05-30T14:39:13Z</dcterms:created>
  <dcterms:modified xsi:type="dcterms:W3CDTF">2019-09-14T21:10:12Z</dcterms:modified>
  <cp:category/>
</cp:coreProperties>
</file>